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63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710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433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1228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8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03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346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241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33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275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4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464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597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67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566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97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015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7A6F6AA-438E-4B8A-AB8A-9636BF207918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A476EF1-EC0C-443C-8FD0-EBD89B654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24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  <p:sldLayoutId id="2147483808" r:id="rId12"/>
    <p:sldLayoutId id="2147483809" r:id="rId13"/>
    <p:sldLayoutId id="2147483810" r:id="rId14"/>
    <p:sldLayoutId id="2147483811" r:id="rId15"/>
    <p:sldLayoutId id="2147483812" r:id="rId16"/>
    <p:sldLayoutId id="214748381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rbanladder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70195-EBE4-48EC-BFB7-7F6A5384B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380069"/>
            <a:ext cx="8574622" cy="1576196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Bookshelves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9D0D06-1F1F-4339-AF44-55D395A33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Hackathon Presentation – Team 3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Cohort Code : QEA21QE021</a:t>
            </a:r>
          </a:p>
        </p:txBody>
      </p:sp>
    </p:spTree>
    <p:extLst>
      <p:ext uri="{BB962C8B-B14F-4D97-AF65-F5344CB8AC3E}">
        <p14:creationId xmlns:p14="http://schemas.microsoft.com/office/powerpoint/2010/main" val="3435967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50C5-918A-44B2-A26A-2E66C8970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4154750"/>
            <a:ext cx="10018713" cy="2370337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</a:t>
            </a:r>
            <a:r>
              <a:rPr lang="en-US" sz="8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89529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8486B-484E-4F60-B660-9AE9DC11F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Hackathon Team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971118B-57A0-4528-80C7-693547B019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8147889"/>
              </p:ext>
            </p:extLst>
          </p:nvPr>
        </p:nvGraphicFramePr>
        <p:xfrm>
          <a:off x="3551069" y="2356281"/>
          <a:ext cx="6560598" cy="32133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10789">
                  <a:extLst>
                    <a:ext uri="{9D8B030D-6E8A-4147-A177-3AD203B41FA5}">
                      <a16:colId xmlns:a16="http://schemas.microsoft.com/office/drawing/2014/main" val="4178254288"/>
                    </a:ext>
                  </a:extLst>
                </a:gridCol>
                <a:gridCol w="2582584">
                  <a:extLst>
                    <a:ext uri="{9D8B030D-6E8A-4147-A177-3AD203B41FA5}">
                      <a16:colId xmlns:a16="http://schemas.microsoft.com/office/drawing/2014/main" val="699935169"/>
                    </a:ext>
                  </a:extLst>
                </a:gridCol>
                <a:gridCol w="2867225">
                  <a:extLst>
                    <a:ext uri="{9D8B030D-6E8A-4147-A177-3AD203B41FA5}">
                      <a16:colId xmlns:a16="http://schemas.microsoft.com/office/drawing/2014/main" val="4067158681"/>
                    </a:ext>
                  </a:extLst>
                </a:gridCol>
              </a:tblGrid>
              <a:tr h="502452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Employee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Employee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35609"/>
                  </a:ext>
                </a:extLst>
              </a:tr>
              <a:tr h="50245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Parshyam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Nagaveni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918628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812218"/>
                  </a:ext>
                </a:extLst>
              </a:tr>
              <a:tr h="50245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Chandra Kavya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919339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299215"/>
                  </a:ext>
                </a:extLst>
              </a:tr>
              <a:tr h="50245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Shravika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Ingole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918890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4307460"/>
                  </a:ext>
                </a:extLst>
              </a:tr>
              <a:tr h="50245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Gintena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Saitharun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Goud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919352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4087357"/>
                  </a:ext>
                </a:extLst>
              </a:tr>
              <a:tr h="50245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Vunnam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Gowtham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918630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4945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063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65ECF-59D0-4DFC-83F0-E70177209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81740"/>
            <a:ext cx="10018713" cy="1358283"/>
          </a:xfrm>
        </p:spPr>
        <p:txBody>
          <a:bodyPr/>
          <a:lstStyle/>
          <a:p>
            <a:r>
              <a:rPr lang="en-US" dirty="0"/>
              <a:t>Project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343BB-4B64-4031-B72E-22CA8FE56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624615"/>
            <a:ext cx="10018713" cy="507802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Display the name &amp; price of first 3 Bookshelves below Rs. 15000, with Storage type as open &amp; exclude out of stock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Collections, retrieve all sub-menu items under Being-At-home and store in a List; Display the same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Gift cards - choose "Birthday/Anniversary"; fill customize the gift card; fill from to details with any one input invalid (example: email); Capture &amp; display the error message</a:t>
            </a:r>
          </a:p>
          <a:p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254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AB783-D01C-40AB-A456-0ED09D0EB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11430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Tools, Software, Website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B73F3-B59C-4BFB-B27B-93C6AAC5E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0539" y="1917578"/>
            <a:ext cx="10018713" cy="4254622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  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https://www.urbanladder.com/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Selenium : Portable Framework for testing web applications and automating the process.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       : High level programming language.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Eclipse    : Integrated Development environment for various Programming Languages.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TestNG    : Open source testing framework.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Maven     : Software and project management tool.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POM        : Object Repository design pattern.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Jenkins   : An open source automation server for continuous integration.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670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D0E51-6943-43B9-A623-2D8151220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745724"/>
            <a:ext cx="10018713" cy="119848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Done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C3D3E-CB8B-45C3-94E8-663E096AD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032986"/>
            <a:ext cx="10018713" cy="3524435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code is written  in JAVA language and then it is further automated using selenium.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Object Model(POM) is used to reduce the code duplication for various instances.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data is taken from excel file using Apache POI.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data is printed in a excel file 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Jenkins repositories are also used, so as to make it easy to make changes to various versions of code and to modularize it; also to help with continuous integration.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153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6E81C-DF4D-4F90-A181-A8FD9B837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95310"/>
            <a:ext cx="10018713" cy="923276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 of 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A12225-FCF3-45A8-B25E-FEB7F55DB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44" y="1237695"/>
            <a:ext cx="5346262" cy="24642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78B690-5D75-4583-9CAA-203AE49374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305" y="1118586"/>
            <a:ext cx="5894774" cy="26544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8DC492-D259-4A89-BD06-2FBAFC9E27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44" y="3983763"/>
            <a:ext cx="5513556" cy="23105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380F0A-EDA8-4252-97E9-323A1443EE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022" y="3983763"/>
            <a:ext cx="5584057" cy="231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69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4F6-81B9-47A4-B96E-444586C37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"/>
            <a:ext cx="10018713" cy="1136342"/>
          </a:xfrm>
        </p:spPr>
        <p:txBody>
          <a:bodyPr/>
          <a:lstStyle/>
          <a:p>
            <a:r>
              <a:rPr lang="en-US" dirty="0"/>
              <a:t>Screenshots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dirty="0"/>
              <a:t>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43080E-A2BB-48CE-9BBE-FC47444BB4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88" y="1136343"/>
            <a:ext cx="5024761" cy="251135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02B34C-13B9-496D-B898-124B43A67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344" y="1136343"/>
            <a:ext cx="5098217" cy="25113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E5E85A-2A5F-4DEE-9058-5509915189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88" y="4020795"/>
            <a:ext cx="5024760" cy="27401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687A11-864D-4F4A-BFA6-65D5BD70D9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342" y="4020795"/>
            <a:ext cx="5293528" cy="274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51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DA50A-3BFC-41FC-8462-AD06E0AD7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95309"/>
            <a:ext cx="10018713" cy="985421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Excel Sheet and Report Screenshots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63F57D-7902-41EF-990B-AD04503B36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036" y="1426344"/>
            <a:ext cx="4459732" cy="243766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14D29E-AF3E-46AA-A118-DF9CE4CA54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667" y="1392702"/>
            <a:ext cx="4459733" cy="23732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0D6AFE-EF46-426E-9AD9-FEEA39F3D4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869" y="4011614"/>
            <a:ext cx="4459732" cy="258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603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6C0FB-3D5C-4EE5-9B30-BFF92BA92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33166"/>
            <a:ext cx="10018713" cy="101205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Jenkins Screenshots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F3770C-974F-45F3-8D25-1EC1309A2F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073" y="4056776"/>
            <a:ext cx="5078028" cy="261778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76034A-DC37-419E-B4D5-320D2E0BD9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378" y="1347767"/>
            <a:ext cx="5007006" cy="25064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1C3BD7-A701-4AFE-84EC-6B7C367818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667" y="1292104"/>
            <a:ext cx="5211192" cy="2617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0775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61</TotalTime>
  <Words>305</Words>
  <Application>Microsoft Office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Corbel</vt:lpstr>
      <vt:lpstr>Times New Roman</vt:lpstr>
      <vt:lpstr>Parallax</vt:lpstr>
      <vt:lpstr>Display Bookshelves</vt:lpstr>
      <vt:lpstr>Hackathon Team</vt:lpstr>
      <vt:lpstr>Project Description</vt:lpstr>
      <vt:lpstr>Tools, Software, Website Used</vt:lpstr>
      <vt:lpstr>Work Done</vt:lpstr>
      <vt:lpstr>Screenshots of  Output</vt:lpstr>
      <vt:lpstr>Screenshots of Output</vt:lpstr>
      <vt:lpstr>Excel Sheet and Report Screenshots</vt:lpstr>
      <vt:lpstr>Jenkins Screenshots</vt:lpstr>
      <vt:lpstr>                                                        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Display Bookshelves</dc:title>
  <dc:creator>Kavya Reddy</dc:creator>
  <cp:lastModifiedBy>Shravika Ingole</cp:lastModifiedBy>
  <cp:revision>3</cp:revision>
  <dcterms:created xsi:type="dcterms:W3CDTF">2021-09-29T06:10:57Z</dcterms:created>
  <dcterms:modified xsi:type="dcterms:W3CDTF">2021-10-01T16:21:16Z</dcterms:modified>
</cp:coreProperties>
</file>

<file path=docProps/thumbnail.jpeg>
</file>